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27" r:id="rId15"/>
    <p:sldId id="369" r:id="rId16"/>
    <p:sldId id="257" r:id="rId17"/>
    <p:sldId id="293" r:id="rId18"/>
    <p:sldId id="297" r:id="rId19"/>
    <p:sldId id="270" r:id="rId20"/>
    <p:sldId id="280" r:id="rId21"/>
    <p:sldId id="370" r:id="rId22"/>
    <p:sldId id="337" r:id="rId23"/>
    <p:sldId id="338" r:id="rId24"/>
    <p:sldId id="343" r:id="rId25"/>
    <p:sldId id="286" r:id="rId26"/>
    <p:sldId id="287" r:id="rId27"/>
    <p:sldId id="273" r:id="rId28"/>
    <p:sldId id="279" r:id="rId29"/>
    <p:sldId id="291" r:id="rId30"/>
    <p:sldId id="276" r:id="rId31"/>
    <p:sldId id="321" r:id="rId32"/>
    <p:sldId id="292" r:id="rId33"/>
    <p:sldId id="271" r:id="rId34"/>
    <p:sldId id="302" r:id="rId35"/>
    <p:sldId id="295" r:id="rId36"/>
    <p:sldId id="300" r:id="rId37"/>
    <p:sldId id="323" r:id="rId38"/>
    <p:sldId id="324" r:id="rId39"/>
    <p:sldId id="315" r:id="rId40"/>
    <p:sldId id="283" r:id="rId41"/>
    <p:sldId id="284" r:id="rId42"/>
    <p:sldId id="306" r:id="rId43"/>
    <p:sldId id="318" r:id="rId44"/>
    <p:sldId id="322" r:id="rId45"/>
    <p:sldId id="325" r:id="rId46"/>
    <p:sldId id="328" r:id="rId47"/>
    <p:sldId id="298" r:id="rId48"/>
    <p:sldId id="329" r:id="rId49"/>
    <p:sldId id="303" r:id="rId50"/>
    <p:sldId id="264" r:id="rId51"/>
    <p:sldId id="304" r:id="rId52"/>
    <p:sldId id="308" r:id="rId53"/>
    <p:sldId id="309" r:id="rId54"/>
    <p:sldId id="285" r:id="rId55"/>
    <p:sldId id="288" r:id="rId56"/>
    <p:sldId id="289" r:id="rId57"/>
    <p:sldId id="339" r:id="rId58"/>
    <p:sldId id="316" r:id="rId59"/>
    <p:sldId id="330" r:id="rId60"/>
    <p:sldId id="341" r:id="rId61"/>
    <p:sldId id="342" r:id="rId62"/>
    <p:sldId id="266" r:id="rId63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August 28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embedded systems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5543463" y="6501830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5843639" y="6527315"/>
            <a:ext cx="1468528" cy="2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8GB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DDFE-E155-4EBE-923E-04A950427DE2}"/>
              </a:ext>
            </a:extLst>
          </p:cNvPr>
          <p:cNvSpPr txBox="1"/>
          <p:nvPr/>
        </p:nvSpPr>
        <p:spPr>
          <a:xfrm>
            <a:off x="762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octave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838200" y="1828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sin_plot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 edit the test.html file in your home directory using </a:t>
            </a:r>
            <a:r>
              <a:rPr lang="en-US" sz="1700" dirty="0" err="1"/>
              <a:t>nano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~$ </a:t>
            </a:r>
            <a:r>
              <a:rPr lang="en-US" sz="1700" dirty="0" err="1"/>
              <a:t>nano</a:t>
            </a:r>
            <a:r>
              <a:rPr lang="en-US" sz="1700" dirty="0"/>
              <a:t> test.html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52" y="2440290"/>
            <a:ext cx="5388648" cy="40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0" y="1243001"/>
            <a:ext cx="8763000" cy="121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74F4-F449-4CFC-BC6F-61F6896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Twython</a:t>
            </a:r>
            <a:r>
              <a:rPr lang="en-US" dirty="0"/>
              <a:t> Package for Raspberry Pi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A3062-6E31-45AE-940F-A6BC781E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676400"/>
            <a:ext cx="3333750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1D60F-11D8-4179-8182-EF8C813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1676400"/>
            <a:ext cx="487961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0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python MiniWeatherStation.py</a:t>
            </a:r>
          </a:p>
          <a:p>
            <a:pPr marL="0" indent="0">
              <a:buNone/>
            </a:pPr>
            <a:r>
              <a:rPr lang="en-US" sz="2200" dirty="0"/>
              <a:t>Note: Hit the first few characters and hit &lt;tab&gt;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0C48-5A27-47C9-8C57-EE23ACB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2057400"/>
            <a:ext cx="39719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FF0AA-F25B-41AA-884D-EFFDC83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7018024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Text display – Scroll you own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cat MiniWeatherStation.py</a:t>
            </a:r>
          </a:p>
          <a:p>
            <a:pPr marL="0" indent="0">
              <a:buNone/>
            </a:pPr>
            <a:r>
              <a:rPr lang="en-US" sz="2200" dirty="0"/>
              <a:t>Now do you own,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Copy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When done.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accel.py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chuck_maze.py</a:t>
            </a:r>
          </a:p>
          <a:p>
            <a:pPr marL="0" indent="0">
              <a:buNone/>
            </a:pPr>
            <a:r>
              <a:rPr lang="en-US" dirty="0"/>
              <a:t>Use default maze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A205-CEA9-40A2-9700-C663BC72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287655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16F3-C4E8-4709-8111-CD1159B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2750"/>
            <a:ext cx="4000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743199"/>
            <a:ext cx="399097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5DEB-0A4D-43DA-98C3-7354BD297B53}"/>
              </a:ext>
            </a:extLst>
          </p:cNvPr>
          <p:cNvSpPr txBox="1"/>
          <p:nvPr/>
        </p:nvSpPr>
        <p:spPr>
          <a:xfrm>
            <a:off x="762000" y="1905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 python chuck_paint.py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791" y="1600200"/>
            <a:ext cx="45204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compass.py</a:t>
            </a:r>
          </a:p>
          <a:p>
            <a:pPr marL="0" indent="0">
              <a:buNone/>
            </a:pPr>
            <a:r>
              <a:rPr lang="en-US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4381-15D9-435D-BDA0-241440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103"/>
            <a:ext cx="7318917" cy="4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2915</Words>
  <Application>Microsoft Office PowerPoint</Application>
  <PresentationFormat>On-screen Show (4:3)</PresentationFormat>
  <Paragraphs>524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8GB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Fun with Octave</vt:lpstr>
      <vt:lpstr>Matlab® and Raspberry Pi</vt:lpstr>
      <vt:lpstr>Terminal window commands</vt:lpstr>
      <vt:lpstr>Ways to get applications and software packages</vt:lpstr>
      <vt:lpstr>Connect to internet and download package</vt:lpstr>
      <vt:lpstr>Web Pages</vt:lpstr>
      <vt:lpstr>Full LAMP Stack (Linux Apache MySQL PHP)</vt:lpstr>
      <vt:lpstr>Twython Package for Raspberry Pi </vt:lpstr>
      <vt:lpstr>Communicating Via Sockets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SDR Radio listening to Aircraft</vt:lpstr>
      <vt:lpstr>One more SDR Example  Receiving NOAA Satellite Data</vt:lpstr>
      <vt:lpstr>Addon Hardware Pi Camera – uses built in port.</vt:lpstr>
      <vt:lpstr>Camera and Web Page</vt:lpstr>
      <vt:lpstr>Touch Screen from RPi Foundation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Weather station</vt:lpstr>
      <vt:lpstr>Text display – Scroll you own messages</vt:lpstr>
      <vt:lpstr>Accelerometer.</vt:lpstr>
      <vt:lpstr>Pi Sense Hat – Chuck Paint</vt:lpstr>
      <vt:lpstr>Sense Hat – Chuck Maze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2019-09-02T18:27:31Z</dcterms:modified>
</cp:coreProperties>
</file>